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1040" r:id="rId2"/>
    <p:sldId id="1072" r:id="rId3"/>
    <p:sldId id="1077" r:id="rId4"/>
    <p:sldId id="1078" r:id="rId5"/>
    <p:sldId id="1079" r:id="rId6"/>
    <p:sldId id="1080" r:id="rId7"/>
    <p:sldId id="1082" r:id="rId8"/>
    <p:sldId id="1081" r:id="rId9"/>
    <p:sldId id="1074" r:id="rId10"/>
    <p:sldId id="1075" r:id="rId11"/>
    <p:sldId id="1076" r:id="rId12"/>
  </p:sldIdLst>
  <p:sldSz cx="9144000" cy="6858000" type="screen4x3"/>
  <p:notesSz cx="9028113" cy="7077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200" 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1FB749-7C96-B04E-9C86-8FD5366ED684}">
          <p14:sldIdLst>
            <p14:sldId id="1040"/>
            <p14:sldId id="1072"/>
            <p14:sldId id="1077"/>
            <p14:sldId id="1078"/>
            <p14:sldId id="1079"/>
            <p14:sldId id="1080"/>
            <p14:sldId id="1082"/>
            <p14:sldId id="1081"/>
            <p14:sldId id="1074"/>
            <p14:sldId id="1075"/>
            <p14:sldId id="10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59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Almirall" initials="JA" lastIdx="16" clrIdx="0">
    <p:extLst>
      <p:ext uri="{19B8F6BF-5375-455C-9EA6-DF929625EA0E}">
        <p15:presenceInfo xmlns:p15="http://schemas.microsoft.com/office/powerpoint/2012/main" userId="S::almirall@fiu.edu::53eb0b68-976d-4034-9a4b-2829bee46c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1"/>
    <a:srgbClr val="002B61"/>
    <a:srgbClr val="003467"/>
    <a:srgbClr val="000000"/>
    <a:srgbClr val="FFFFFF"/>
    <a:srgbClr val="A4EDFF"/>
    <a:srgbClr val="66DFFF"/>
    <a:srgbClr val="999999"/>
    <a:srgbClr val="E6E6E6"/>
    <a:srgbClr val="CCA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72A73D-F1CB-4F27-A5D1-B908291BE0E8}" v="69" dt="2024-08-02T17:03:41.5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5952" autoAdjust="0"/>
  </p:normalViewPr>
  <p:slideViewPr>
    <p:cSldViewPr>
      <p:cViewPr varScale="1">
        <p:scale>
          <a:sx n="106" d="100"/>
          <a:sy n="106" d="100"/>
        </p:scale>
        <p:origin x="1434" y="96"/>
      </p:cViewPr>
      <p:guideLst>
        <p:guide orient="horz" pos="2208"/>
        <p:guide pos="25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son, Jay" userId="c0a6d956-4ef8-476f-8d86-48df7f322429" providerId="ADAL" clId="{7972A73D-F1CB-4F27-A5D1-B908291BE0E8}"/>
    <pc:docChg chg="undo redo custSel addSld delSld modSld modSection">
      <pc:chgData name="Davidson, Jay" userId="c0a6d956-4ef8-476f-8d86-48df7f322429" providerId="ADAL" clId="{7972A73D-F1CB-4F27-A5D1-B908291BE0E8}" dt="2024-08-02T21:05:19.403" v="2253" actId="20577"/>
      <pc:docMkLst>
        <pc:docMk/>
      </pc:docMkLst>
      <pc:sldChg chg="modSp mod">
        <pc:chgData name="Davidson, Jay" userId="c0a6d956-4ef8-476f-8d86-48df7f322429" providerId="ADAL" clId="{7972A73D-F1CB-4F27-A5D1-B908291BE0E8}" dt="2024-08-02T21:05:19.403" v="2253" actId="20577"/>
        <pc:sldMkLst>
          <pc:docMk/>
          <pc:sldMk cId="3349143066" sldId="1040"/>
        </pc:sldMkLst>
        <pc:spChg chg="mod">
          <ac:chgData name="Davidson, Jay" userId="c0a6d956-4ef8-476f-8d86-48df7f322429" providerId="ADAL" clId="{7972A73D-F1CB-4F27-A5D1-B908291BE0E8}" dt="2024-08-02T21:05:19.403" v="2253" actId="20577"/>
          <ac:spMkLst>
            <pc:docMk/>
            <pc:sldMk cId="3349143066" sldId="1040"/>
            <ac:spMk id="2" creationId="{46BB54D6-0A9E-30F8-95A2-3B6D60DDD4FE}"/>
          </ac:spMkLst>
        </pc:spChg>
        <pc:spChg chg="mod">
          <ac:chgData name="Davidson, Jay" userId="c0a6d956-4ef8-476f-8d86-48df7f322429" providerId="ADAL" clId="{7972A73D-F1CB-4F27-A5D1-B908291BE0E8}" dt="2024-08-02T17:03:15.751" v="2199" actId="2711"/>
          <ac:spMkLst>
            <pc:docMk/>
            <pc:sldMk cId="3349143066" sldId="1040"/>
            <ac:spMk id="5" creationId="{834A1BDE-122F-2519-66E7-4DA6449BA7CD}"/>
          </ac:spMkLst>
        </pc:spChg>
      </pc:sldChg>
      <pc:sldChg chg="del">
        <pc:chgData name="Davidson, Jay" userId="c0a6d956-4ef8-476f-8d86-48df7f322429" providerId="ADAL" clId="{7972A73D-F1CB-4F27-A5D1-B908291BE0E8}" dt="2024-07-31T17:44:46.398" v="181" actId="47"/>
        <pc:sldMkLst>
          <pc:docMk/>
          <pc:sldMk cId="3462714997" sldId="1056"/>
        </pc:sldMkLst>
      </pc:sldChg>
      <pc:sldChg chg="modSp add del mod">
        <pc:chgData name="Davidson, Jay" userId="c0a6d956-4ef8-476f-8d86-48df7f322429" providerId="ADAL" clId="{7972A73D-F1CB-4F27-A5D1-B908291BE0E8}" dt="2024-08-01T20:16:27.814" v="1505" actId="47"/>
        <pc:sldMkLst>
          <pc:docMk/>
          <pc:sldMk cId="4275924966" sldId="1057"/>
        </pc:sldMkLst>
        <pc:spChg chg="mod">
          <ac:chgData name="Davidson, Jay" userId="c0a6d956-4ef8-476f-8d86-48df7f322429" providerId="ADAL" clId="{7972A73D-F1CB-4F27-A5D1-B908291BE0E8}" dt="2024-07-31T18:08:40.047" v="903" actId="13926"/>
          <ac:spMkLst>
            <pc:docMk/>
            <pc:sldMk cId="4275924966" sldId="1057"/>
            <ac:spMk id="5" creationId="{D6A5E617-1AB5-2B52-BED7-52AD5E484EF2}"/>
          </ac:spMkLst>
        </pc:spChg>
      </pc:sldChg>
      <pc:sldChg chg="modSp mod">
        <pc:chgData name="Davidson, Jay" userId="c0a6d956-4ef8-476f-8d86-48df7f322429" providerId="ADAL" clId="{7972A73D-F1CB-4F27-A5D1-B908291BE0E8}" dt="2024-08-02T20:53:06.121" v="2222" actId="20577"/>
        <pc:sldMkLst>
          <pc:docMk/>
          <pc:sldMk cId="358880313" sldId="1072"/>
        </pc:sldMkLst>
        <pc:spChg chg="mod">
          <ac:chgData name="Davidson, Jay" userId="c0a6d956-4ef8-476f-8d86-48df7f322429" providerId="ADAL" clId="{7972A73D-F1CB-4F27-A5D1-B908291BE0E8}" dt="2024-08-02T20:53:06.121" v="2222" actId="20577"/>
          <ac:spMkLst>
            <pc:docMk/>
            <pc:sldMk cId="358880313" sldId="1072"/>
            <ac:spMk id="15" creationId="{71DE58E2-79B2-346B-C6CB-8FF76B1D115F}"/>
          </ac:spMkLst>
        </pc:spChg>
        <pc:picChg chg="mod">
          <ac:chgData name="Davidson, Jay" userId="c0a6d956-4ef8-476f-8d86-48df7f322429" providerId="ADAL" clId="{7972A73D-F1CB-4F27-A5D1-B908291BE0E8}" dt="2024-07-31T17:49:31.701" v="390" actId="1076"/>
          <ac:picMkLst>
            <pc:docMk/>
            <pc:sldMk cId="358880313" sldId="1072"/>
            <ac:picMk id="4" creationId="{C1B19CB0-5834-050D-9FE4-2245BD0CE5F0}"/>
          </ac:picMkLst>
        </pc:picChg>
        <pc:picChg chg="mod">
          <ac:chgData name="Davidson, Jay" userId="c0a6d956-4ef8-476f-8d86-48df7f322429" providerId="ADAL" clId="{7972A73D-F1CB-4F27-A5D1-B908291BE0E8}" dt="2024-07-31T17:49:28.845" v="389" actId="1076"/>
          <ac:picMkLst>
            <pc:docMk/>
            <pc:sldMk cId="358880313" sldId="1072"/>
            <ac:picMk id="7" creationId="{3E1EB05A-694B-9C55-5E21-8D2A2726012B}"/>
          </ac:picMkLst>
        </pc:picChg>
        <pc:picChg chg="mod">
          <ac:chgData name="Davidson, Jay" userId="c0a6d956-4ef8-476f-8d86-48df7f322429" providerId="ADAL" clId="{7972A73D-F1CB-4F27-A5D1-B908291BE0E8}" dt="2024-08-02T17:03:41.562" v="2205" actId="1036"/>
          <ac:picMkLst>
            <pc:docMk/>
            <pc:sldMk cId="358880313" sldId="1072"/>
            <ac:picMk id="1026" creationId="{27340D92-FA9A-0A19-46A8-F1DFA862E5C8}"/>
          </ac:picMkLst>
        </pc:picChg>
      </pc:sldChg>
      <pc:sldChg chg="modSp mod">
        <pc:chgData name="Davidson, Jay" userId="c0a6d956-4ef8-476f-8d86-48df7f322429" providerId="ADAL" clId="{7972A73D-F1CB-4F27-A5D1-B908291BE0E8}" dt="2024-08-02T20:57:54.409" v="2240" actId="20577"/>
        <pc:sldMkLst>
          <pc:docMk/>
          <pc:sldMk cId="1563497074" sldId="1074"/>
        </pc:sldMkLst>
        <pc:spChg chg="mod">
          <ac:chgData name="Davidson, Jay" userId="c0a6d956-4ef8-476f-8d86-48df7f322429" providerId="ADAL" clId="{7972A73D-F1CB-4F27-A5D1-B908291BE0E8}" dt="2024-07-31T17:50:52.837" v="416" actId="20577"/>
          <ac:spMkLst>
            <pc:docMk/>
            <pc:sldMk cId="1563497074" sldId="1074"/>
            <ac:spMk id="2" creationId="{00000000-0000-0000-0000-000000000000}"/>
          </ac:spMkLst>
        </pc:spChg>
        <pc:spChg chg="mod">
          <ac:chgData name="Davidson, Jay" userId="c0a6d956-4ef8-476f-8d86-48df7f322429" providerId="ADAL" clId="{7972A73D-F1CB-4F27-A5D1-B908291BE0E8}" dt="2024-08-02T20:57:54.409" v="2240" actId="20577"/>
          <ac:spMkLst>
            <pc:docMk/>
            <pc:sldMk cId="1563497074" sldId="1074"/>
            <ac:spMk id="15" creationId="{71DE58E2-79B2-346B-C6CB-8FF76B1D115F}"/>
          </ac:spMkLst>
        </pc:spChg>
      </pc:sldChg>
      <pc:sldChg chg="modSp add mod">
        <pc:chgData name="Davidson, Jay" userId="c0a6d956-4ef8-476f-8d86-48df7f322429" providerId="ADAL" clId="{7972A73D-F1CB-4F27-A5D1-B908291BE0E8}" dt="2024-08-01T20:14:57.466" v="1479" actId="20577"/>
        <pc:sldMkLst>
          <pc:docMk/>
          <pc:sldMk cId="917175734" sldId="1076"/>
        </pc:sldMkLst>
        <pc:spChg chg="mod">
          <ac:chgData name="Davidson, Jay" userId="c0a6d956-4ef8-476f-8d86-48df7f322429" providerId="ADAL" clId="{7972A73D-F1CB-4F27-A5D1-B908291BE0E8}" dt="2024-07-31T17:56:45.987" v="734" actId="20577"/>
          <ac:spMkLst>
            <pc:docMk/>
            <pc:sldMk cId="917175734" sldId="1076"/>
            <ac:spMk id="2" creationId="{00000000-0000-0000-0000-000000000000}"/>
          </ac:spMkLst>
        </pc:spChg>
        <pc:spChg chg="mod">
          <ac:chgData name="Davidson, Jay" userId="c0a6d956-4ef8-476f-8d86-48df7f322429" providerId="ADAL" clId="{7972A73D-F1CB-4F27-A5D1-B908291BE0E8}" dt="2024-08-01T20:14:57.466" v="1479" actId="20577"/>
          <ac:spMkLst>
            <pc:docMk/>
            <pc:sldMk cId="917175734" sldId="1076"/>
            <ac:spMk id="15" creationId="{71DE58E2-79B2-346B-C6CB-8FF76B1D115F}"/>
          </ac:spMkLst>
        </pc:spChg>
      </pc:sldChg>
      <pc:sldChg chg="modSp add del mod">
        <pc:chgData name="Davidson, Jay" userId="c0a6d956-4ef8-476f-8d86-48df7f322429" providerId="ADAL" clId="{7972A73D-F1CB-4F27-A5D1-B908291BE0E8}" dt="2024-08-01T20:04:18.551" v="1376" actId="5793"/>
        <pc:sldMkLst>
          <pc:docMk/>
          <pc:sldMk cId="1150128664" sldId="1077"/>
        </pc:sldMkLst>
        <pc:spChg chg="mod">
          <ac:chgData name="Davidson, Jay" userId="c0a6d956-4ef8-476f-8d86-48df7f322429" providerId="ADAL" clId="{7972A73D-F1CB-4F27-A5D1-B908291BE0E8}" dt="2024-08-01T20:04:18.551" v="1376" actId="5793"/>
          <ac:spMkLst>
            <pc:docMk/>
            <pc:sldMk cId="1150128664" sldId="1077"/>
            <ac:spMk id="15" creationId="{71DE58E2-79B2-346B-C6CB-8FF76B1D115F}"/>
          </ac:spMkLst>
        </pc:spChg>
      </pc:sldChg>
      <pc:sldChg chg="modSp add del mod">
        <pc:chgData name="Davidson, Jay" userId="c0a6d956-4ef8-476f-8d86-48df7f322429" providerId="ADAL" clId="{7972A73D-F1CB-4F27-A5D1-B908291BE0E8}" dt="2024-08-02T20:54:19.697" v="2227" actId="20577"/>
        <pc:sldMkLst>
          <pc:docMk/>
          <pc:sldMk cId="2593401218" sldId="1078"/>
        </pc:sldMkLst>
        <pc:spChg chg="mod">
          <ac:chgData name="Davidson, Jay" userId="c0a6d956-4ef8-476f-8d86-48df7f322429" providerId="ADAL" clId="{7972A73D-F1CB-4F27-A5D1-B908291BE0E8}" dt="2024-08-02T20:54:19.697" v="2227" actId="20577"/>
          <ac:spMkLst>
            <pc:docMk/>
            <pc:sldMk cId="2593401218" sldId="1078"/>
            <ac:spMk id="4" creationId="{8F5FCA9B-FF3C-1A5B-2522-6B3D8DC56E23}"/>
          </ac:spMkLst>
        </pc:spChg>
      </pc:sldChg>
      <pc:sldChg chg="modSp add del mod">
        <pc:chgData name="Davidson, Jay" userId="c0a6d956-4ef8-476f-8d86-48df7f322429" providerId="ADAL" clId="{7972A73D-F1CB-4F27-A5D1-B908291BE0E8}" dt="2024-08-02T20:59:57.943" v="2251" actId="947"/>
        <pc:sldMkLst>
          <pc:docMk/>
          <pc:sldMk cId="3526017608" sldId="1079"/>
        </pc:sldMkLst>
        <pc:spChg chg="mod">
          <ac:chgData name="Davidson, Jay" userId="c0a6d956-4ef8-476f-8d86-48df7f322429" providerId="ADAL" clId="{7972A73D-F1CB-4F27-A5D1-B908291BE0E8}" dt="2024-08-02T20:59:57.943" v="2251" actId="947"/>
          <ac:spMkLst>
            <pc:docMk/>
            <pc:sldMk cId="3526017608" sldId="1079"/>
            <ac:spMk id="4" creationId="{8F5FCA9B-FF3C-1A5B-2522-6B3D8DC56E23}"/>
          </ac:spMkLst>
        </pc:spChg>
      </pc:sldChg>
      <pc:sldChg chg="addSp delSp modSp add del mod">
        <pc:chgData name="Davidson, Jay" userId="c0a6d956-4ef8-476f-8d86-48df7f322429" providerId="ADAL" clId="{7972A73D-F1CB-4F27-A5D1-B908291BE0E8}" dt="2024-08-01T20:16:36.062" v="1514" actId="20577"/>
        <pc:sldMkLst>
          <pc:docMk/>
          <pc:sldMk cId="1284395282" sldId="1080"/>
        </pc:sldMkLst>
        <pc:spChg chg="mod">
          <ac:chgData name="Davidson, Jay" userId="c0a6d956-4ef8-476f-8d86-48df7f322429" providerId="ADAL" clId="{7972A73D-F1CB-4F27-A5D1-B908291BE0E8}" dt="2024-08-01T20:16:36.062" v="1514" actId="20577"/>
          <ac:spMkLst>
            <pc:docMk/>
            <pc:sldMk cId="1284395282" sldId="1080"/>
            <ac:spMk id="2" creationId="{00000000-0000-0000-0000-000000000000}"/>
          </ac:spMkLst>
        </pc:spChg>
        <pc:spChg chg="del mod">
          <ac:chgData name="Davidson, Jay" userId="c0a6d956-4ef8-476f-8d86-48df7f322429" providerId="ADAL" clId="{7972A73D-F1CB-4F27-A5D1-B908291BE0E8}" dt="2024-07-31T18:09:53.580" v="904" actId="478"/>
          <ac:spMkLst>
            <pc:docMk/>
            <pc:sldMk cId="1284395282" sldId="1080"/>
            <ac:spMk id="3" creationId="{684E5A6F-39D1-953D-D3E0-74C34248043D}"/>
          </ac:spMkLst>
        </pc:spChg>
        <pc:spChg chg="mod">
          <ac:chgData name="Davidson, Jay" userId="c0a6d956-4ef8-476f-8d86-48df7f322429" providerId="ADAL" clId="{7972A73D-F1CB-4F27-A5D1-B908291BE0E8}" dt="2024-07-31T18:54:49.659" v="1331" actId="20578"/>
          <ac:spMkLst>
            <pc:docMk/>
            <pc:sldMk cId="1284395282" sldId="1080"/>
            <ac:spMk id="4" creationId="{8F5FCA9B-FF3C-1A5B-2522-6B3D8DC56E23}"/>
          </ac:spMkLst>
        </pc:spChg>
        <pc:picChg chg="add del mod">
          <ac:chgData name="Davidson, Jay" userId="c0a6d956-4ef8-476f-8d86-48df7f322429" providerId="ADAL" clId="{7972A73D-F1CB-4F27-A5D1-B908291BE0E8}" dt="2024-07-31T18:53:05.318" v="1256" actId="478"/>
          <ac:picMkLst>
            <pc:docMk/>
            <pc:sldMk cId="1284395282" sldId="1080"/>
            <ac:picMk id="5" creationId="{DF64FF2E-7118-60CD-FEF4-C1F2687CACB6}"/>
          </ac:picMkLst>
        </pc:picChg>
        <pc:picChg chg="add mod">
          <ac:chgData name="Davidson, Jay" userId="c0a6d956-4ef8-476f-8d86-48df7f322429" providerId="ADAL" clId="{7972A73D-F1CB-4F27-A5D1-B908291BE0E8}" dt="2024-07-31T18:54:04.967" v="1263" actId="1076"/>
          <ac:picMkLst>
            <pc:docMk/>
            <pc:sldMk cId="1284395282" sldId="1080"/>
            <ac:picMk id="6" creationId="{4A95EB66-9A32-E1C6-139A-52EC1464DE02}"/>
          </ac:picMkLst>
        </pc:picChg>
      </pc:sldChg>
      <pc:sldChg chg="addSp delSp modSp mod delAnim modAnim">
        <pc:chgData name="Davidson, Jay" userId="c0a6d956-4ef8-476f-8d86-48df7f322429" providerId="ADAL" clId="{7972A73D-F1CB-4F27-A5D1-B908291BE0E8}" dt="2024-08-01T20:14:11.835" v="1478" actId="1076"/>
        <pc:sldMkLst>
          <pc:docMk/>
          <pc:sldMk cId="1942187183" sldId="1081"/>
        </pc:sldMkLst>
        <pc:spChg chg="mod">
          <ac:chgData name="Davidson, Jay" userId="c0a6d956-4ef8-476f-8d86-48df7f322429" providerId="ADAL" clId="{7972A73D-F1CB-4F27-A5D1-B908291BE0E8}" dt="2024-07-31T18:06:45.655" v="773" actId="20577"/>
          <ac:spMkLst>
            <pc:docMk/>
            <pc:sldMk cId="1942187183" sldId="1081"/>
            <ac:spMk id="2" creationId="{00000000-0000-0000-0000-000000000000}"/>
          </ac:spMkLst>
        </pc:spChg>
        <pc:spChg chg="del">
          <ac:chgData name="Davidson, Jay" userId="c0a6d956-4ef8-476f-8d86-48df7f322429" providerId="ADAL" clId="{7972A73D-F1CB-4F27-A5D1-B908291BE0E8}" dt="2024-07-31T18:39:47.625" v="1206" actId="478"/>
          <ac:spMkLst>
            <pc:docMk/>
            <pc:sldMk cId="1942187183" sldId="1081"/>
            <ac:spMk id="4" creationId="{8F5FCA9B-FF3C-1A5B-2522-6B3D8DC56E23}"/>
          </ac:spMkLst>
        </pc:spChg>
        <pc:spChg chg="add del mod">
          <ac:chgData name="Davidson, Jay" userId="c0a6d956-4ef8-476f-8d86-48df7f322429" providerId="ADAL" clId="{7972A73D-F1CB-4F27-A5D1-B908291BE0E8}" dt="2024-07-31T18:39:50.181" v="1207" actId="478"/>
          <ac:spMkLst>
            <pc:docMk/>
            <pc:sldMk cId="1942187183" sldId="1081"/>
            <ac:spMk id="5" creationId="{846263AA-3FA5-EC86-FCD2-DA8122C2C9D2}"/>
          </ac:spMkLst>
        </pc:spChg>
        <pc:spChg chg="add mod">
          <ac:chgData name="Davidson, Jay" userId="c0a6d956-4ef8-476f-8d86-48df7f322429" providerId="ADAL" clId="{7972A73D-F1CB-4F27-A5D1-B908291BE0E8}" dt="2024-08-01T20:13:07.784" v="1454" actId="1038"/>
          <ac:spMkLst>
            <pc:docMk/>
            <pc:sldMk cId="1942187183" sldId="1081"/>
            <ac:spMk id="5" creationId="{BAC5833F-50FF-43B1-BD44-E390641CD07C}"/>
          </ac:spMkLst>
        </pc:spChg>
        <pc:spChg chg="add mod">
          <ac:chgData name="Davidson, Jay" userId="c0a6d956-4ef8-476f-8d86-48df7f322429" providerId="ADAL" clId="{7972A73D-F1CB-4F27-A5D1-B908291BE0E8}" dt="2024-08-01T20:13:31.791" v="1466" actId="1036"/>
          <ac:spMkLst>
            <pc:docMk/>
            <pc:sldMk cId="1942187183" sldId="1081"/>
            <ac:spMk id="6" creationId="{2785287E-6740-AB22-B6AE-68E833844D9C}"/>
          </ac:spMkLst>
        </pc:spChg>
        <pc:picChg chg="add del mod">
          <ac:chgData name="Davidson, Jay" userId="c0a6d956-4ef8-476f-8d86-48df7f322429" providerId="ADAL" clId="{7972A73D-F1CB-4F27-A5D1-B908291BE0E8}" dt="2024-08-01T20:13:57.810" v="1475" actId="1037"/>
          <ac:picMkLst>
            <pc:docMk/>
            <pc:sldMk cId="1942187183" sldId="1081"/>
            <ac:picMk id="4" creationId="{03C888E4-4356-8BAF-88B9-25B3D1BAB553}"/>
          </ac:picMkLst>
        </pc:picChg>
        <pc:picChg chg="add mod">
          <ac:chgData name="Davidson, Jay" userId="c0a6d956-4ef8-476f-8d86-48df7f322429" providerId="ADAL" clId="{7972A73D-F1CB-4F27-A5D1-B908291BE0E8}" dt="2024-07-31T18:42:47.790" v="1211" actId="14100"/>
          <ac:picMkLst>
            <pc:docMk/>
            <pc:sldMk cId="1942187183" sldId="1081"/>
            <ac:picMk id="7" creationId="{2987DC39-9CF0-059B-4CED-E7242418A7F8}"/>
          </ac:picMkLst>
        </pc:picChg>
        <pc:picChg chg="add del mod">
          <ac:chgData name="Davidson, Jay" userId="c0a6d956-4ef8-476f-8d86-48df7f322429" providerId="ADAL" clId="{7972A73D-F1CB-4F27-A5D1-B908291BE0E8}" dt="2024-08-01T20:11:06.730" v="1380" actId="478"/>
          <ac:picMkLst>
            <pc:docMk/>
            <pc:sldMk cId="1942187183" sldId="1081"/>
            <ac:picMk id="9" creationId="{BC082521-F61C-0E81-820F-8A9C43510C3A}"/>
          </ac:picMkLst>
        </pc:picChg>
        <pc:picChg chg="add mod ord">
          <ac:chgData name="Davidson, Jay" userId="c0a6d956-4ef8-476f-8d86-48df7f322429" providerId="ADAL" clId="{7972A73D-F1CB-4F27-A5D1-B908291BE0E8}" dt="2024-08-01T20:14:11.835" v="1478" actId="1076"/>
          <ac:picMkLst>
            <pc:docMk/>
            <pc:sldMk cId="1942187183" sldId="1081"/>
            <ac:picMk id="11" creationId="{2E1CE804-D78E-0400-A888-C6FEC461B5DF}"/>
          </ac:picMkLst>
        </pc:picChg>
        <pc:picChg chg="add mod ord">
          <ac:chgData name="Davidson, Jay" userId="c0a6d956-4ef8-476f-8d86-48df7f322429" providerId="ADAL" clId="{7972A73D-F1CB-4F27-A5D1-B908291BE0E8}" dt="2024-08-01T20:14:11.835" v="1478" actId="1076"/>
          <ac:picMkLst>
            <pc:docMk/>
            <pc:sldMk cId="1942187183" sldId="1081"/>
            <ac:picMk id="13" creationId="{95A4AA14-ACC3-2D47-33B6-D271F6A0A760}"/>
          </ac:picMkLst>
        </pc:picChg>
      </pc:sldChg>
      <pc:sldChg chg="addSp delSp modSp add del mod">
        <pc:chgData name="Davidson, Jay" userId="c0a6d956-4ef8-476f-8d86-48df7f322429" providerId="ADAL" clId="{7972A73D-F1CB-4F27-A5D1-B908291BE0E8}" dt="2024-08-02T20:57:26.920" v="2229" actId="20577"/>
        <pc:sldMkLst>
          <pc:docMk/>
          <pc:sldMk cId="3951377248" sldId="1082"/>
        </pc:sldMkLst>
        <pc:spChg chg="mod">
          <ac:chgData name="Davidson, Jay" userId="c0a6d956-4ef8-476f-8d86-48df7f322429" providerId="ADAL" clId="{7972A73D-F1CB-4F27-A5D1-B908291BE0E8}" dt="2024-08-02T16:06:54.915" v="1548" actId="20577"/>
          <ac:spMkLst>
            <pc:docMk/>
            <pc:sldMk cId="3951377248" sldId="1082"/>
            <ac:spMk id="2" creationId="{00000000-0000-0000-0000-000000000000}"/>
          </ac:spMkLst>
        </pc:spChg>
        <pc:spChg chg="del mod">
          <ac:chgData name="Davidson, Jay" userId="c0a6d956-4ef8-476f-8d86-48df7f322429" providerId="ADAL" clId="{7972A73D-F1CB-4F27-A5D1-B908291BE0E8}" dt="2024-08-02T16:27:30.356" v="1571" actId="478"/>
          <ac:spMkLst>
            <pc:docMk/>
            <pc:sldMk cId="3951377248" sldId="1082"/>
            <ac:spMk id="4" creationId="{8F5FCA9B-FF3C-1A5B-2522-6B3D8DC56E23}"/>
          </ac:spMkLst>
        </pc:spChg>
        <pc:spChg chg="add del mod">
          <ac:chgData name="Davidson, Jay" userId="c0a6d956-4ef8-476f-8d86-48df7f322429" providerId="ADAL" clId="{7972A73D-F1CB-4F27-A5D1-B908291BE0E8}" dt="2024-08-02T16:27:32.561" v="1572" actId="478"/>
          <ac:spMkLst>
            <pc:docMk/>
            <pc:sldMk cId="3951377248" sldId="1082"/>
            <ac:spMk id="10" creationId="{2781C5FD-57B9-58BB-275D-0012BF07AA5E}"/>
          </ac:spMkLst>
        </pc:spChg>
        <pc:spChg chg="add mod">
          <ac:chgData name="Davidson, Jay" userId="c0a6d956-4ef8-476f-8d86-48df7f322429" providerId="ADAL" clId="{7972A73D-F1CB-4F27-A5D1-B908291BE0E8}" dt="2024-08-02T20:57:26.920" v="2229" actId="20577"/>
          <ac:spMkLst>
            <pc:docMk/>
            <pc:sldMk cId="3951377248" sldId="1082"/>
            <ac:spMk id="21" creationId="{AA78BBE2-101C-238D-0BB4-A310026C9BFD}"/>
          </ac:spMkLst>
        </pc:spChg>
        <pc:spChg chg="add del mod">
          <ac:chgData name="Davidson, Jay" userId="c0a6d956-4ef8-476f-8d86-48df7f322429" providerId="ADAL" clId="{7972A73D-F1CB-4F27-A5D1-B908291BE0E8}" dt="2024-08-02T16:43:50.502" v="1909" actId="478"/>
          <ac:spMkLst>
            <pc:docMk/>
            <pc:sldMk cId="3951377248" sldId="1082"/>
            <ac:spMk id="22" creationId="{780FC260-A0C4-BC2E-AD04-B27403E973C9}"/>
          </ac:spMkLst>
        </pc:spChg>
        <pc:spChg chg="add del mod">
          <ac:chgData name="Davidson, Jay" userId="c0a6d956-4ef8-476f-8d86-48df7f322429" providerId="ADAL" clId="{7972A73D-F1CB-4F27-A5D1-B908291BE0E8}" dt="2024-08-02T16:43:52.222" v="1910" actId="478"/>
          <ac:spMkLst>
            <pc:docMk/>
            <pc:sldMk cId="3951377248" sldId="1082"/>
            <ac:spMk id="23" creationId="{BBF1ABAC-3BE7-5B64-EE4A-14C1A5138E13}"/>
          </ac:spMkLst>
        </pc:spChg>
        <pc:graphicFrameChg chg="add del mod">
          <ac:chgData name="Davidson, Jay" userId="c0a6d956-4ef8-476f-8d86-48df7f322429" providerId="ADAL" clId="{7972A73D-F1CB-4F27-A5D1-B908291BE0E8}" dt="2024-08-02T16:22:52.602" v="1554" actId="478"/>
          <ac:graphicFrameMkLst>
            <pc:docMk/>
            <pc:sldMk cId="3951377248" sldId="1082"/>
            <ac:graphicFrameMk id="3" creationId="{D4CA9DE0-B835-D287-B407-8AEAD1F4B3B5}"/>
          </ac:graphicFrameMkLst>
        </pc:graphicFrameChg>
        <pc:graphicFrameChg chg="add del mod modGraphic">
          <ac:chgData name="Davidson, Jay" userId="c0a6d956-4ef8-476f-8d86-48df7f322429" providerId="ADAL" clId="{7972A73D-F1CB-4F27-A5D1-B908291BE0E8}" dt="2024-08-02T16:27:19.391" v="1565" actId="21"/>
          <ac:graphicFrameMkLst>
            <pc:docMk/>
            <pc:sldMk cId="3951377248" sldId="1082"/>
            <ac:graphicFrameMk id="6" creationId="{2C54D2D4-5F75-9263-B61B-6B76C11BC592}"/>
          </ac:graphicFrameMkLst>
        </pc:graphicFrameChg>
        <pc:graphicFrameChg chg="add del mod">
          <ac:chgData name="Davidson, Jay" userId="c0a6d956-4ef8-476f-8d86-48df7f322429" providerId="ADAL" clId="{7972A73D-F1CB-4F27-A5D1-B908291BE0E8}" dt="2024-08-02T16:27:06.758" v="1560" actId="478"/>
          <ac:graphicFrameMkLst>
            <pc:docMk/>
            <pc:sldMk cId="3951377248" sldId="1082"/>
            <ac:graphicFrameMk id="7" creationId="{DE498EEE-D64E-D4D8-2507-6A980B632512}"/>
          </ac:graphicFrameMkLst>
        </pc:graphicFrameChg>
        <pc:graphicFrameChg chg="add del mod">
          <ac:chgData name="Davidson, Jay" userId="c0a6d956-4ef8-476f-8d86-48df7f322429" providerId="ADAL" clId="{7972A73D-F1CB-4F27-A5D1-B908291BE0E8}" dt="2024-08-02T16:27:46.684" v="1574" actId="21"/>
          <ac:graphicFrameMkLst>
            <pc:docMk/>
            <pc:sldMk cId="3951377248" sldId="1082"/>
            <ac:graphicFrameMk id="11" creationId="{03BF1304-C32C-BCCF-C9AA-5CBA94AB460F}"/>
          </ac:graphicFrameMkLst>
        </pc:graphicFrameChg>
        <pc:graphicFrameChg chg="add del mod">
          <ac:chgData name="Davidson, Jay" userId="c0a6d956-4ef8-476f-8d86-48df7f322429" providerId="ADAL" clId="{7972A73D-F1CB-4F27-A5D1-B908291BE0E8}" dt="2024-08-02T16:31:12.459" v="1610" actId="21"/>
          <ac:graphicFrameMkLst>
            <pc:docMk/>
            <pc:sldMk cId="3951377248" sldId="1082"/>
            <ac:graphicFrameMk id="17" creationId="{12195D4D-2FBC-DEB2-870B-9C375446D6B5}"/>
          </ac:graphicFrameMkLst>
        </pc:graphicFrameChg>
        <pc:graphicFrameChg chg="add del mod">
          <ac:chgData name="Davidson, Jay" userId="c0a6d956-4ef8-476f-8d86-48df7f322429" providerId="ADAL" clId="{7972A73D-F1CB-4F27-A5D1-B908291BE0E8}" dt="2024-08-02T16:31:34.073" v="1616" actId="21"/>
          <ac:graphicFrameMkLst>
            <pc:docMk/>
            <pc:sldMk cId="3951377248" sldId="1082"/>
            <ac:graphicFrameMk id="19" creationId="{060B02D1-F2FE-B2CC-B2AA-EDC218091238}"/>
          </ac:graphicFrameMkLst>
        </pc:graphicFrameChg>
        <pc:picChg chg="add del">
          <ac:chgData name="Davidson, Jay" userId="c0a6d956-4ef8-476f-8d86-48df7f322429" providerId="ADAL" clId="{7972A73D-F1CB-4F27-A5D1-B908291BE0E8}" dt="2024-08-02T16:23:01.349" v="1556" actId="478"/>
          <ac:picMkLst>
            <pc:docMk/>
            <pc:sldMk cId="3951377248" sldId="1082"/>
            <ac:picMk id="5" creationId="{6268373B-1E3A-6083-0DB9-A6856B1CECD1}"/>
          </ac:picMkLst>
        </pc:picChg>
        <pc:picChg chg="del">
          <ac:chgData name="Davidson, Jay" userId="c0a6d956-4ef8-476f-8d86-48df7f322429" providerId="ADAL" clId="{7972A73D-F1CB-4F27-A5D1-B908291BE0E8}" dt="2024-08-01T20:16:58.048" v="1538" actId="478"/>
          <ac:picMkLst>
            <pc:docMk/>
            <pc:sldMk cId="3951377248" sldId="1082"/>
            <ac:picMk id="6" creationId="{4A95EB66-9A32-E1C6-139A-52EC1464DE02}"/>
          </ac:picMkLst>
        </pc:picChg>
        <pc:picChg chg="add del mod">
          <ac:chgData name="Davidson, Jay" userId="c0a6d956-4ef8-476f-8d86-48df7f322429" providerId="ADAL" clId="{7972A73D-F1CB-4F27-A5D1-B908291BE0E8}" dt="2024-08-02T16:28:41.091" v="1583" actId="478"/>
          <ac:picMkLst>
            <pc:docMk/>
            <pc:sldMk cId="3951377248" sldId="1082"/>
            <ac:picMk id="8" creationId="{25DEFEAE-1238-C9BE-1B74-48144D991ED3}"/>
          </ac:picMkLst>
        </pc:picChg>
        <pc:picChg chg="add del mod">
          <ac:chgData name="Davidson, Jay" userId="c0a6d956-4ef8-476f-8d86-48df7f322429" providerId="ADAL" clId="{7972A73D-F1CB-4F27-A5D1-B908291BE0E8}" dt="2024-08-02T16:28:40.690" v="1582" actId="478"/>
          <ac:picMkLst>
            <pc:docMk/>
            <pc:sldMk cId="3951377248" sldId="1082"/>
            <ac:picMk id="12" creationId="{D3038684-AE37-9109-E759-098CA88B568B}"/>
          </ac:picMkLst>
        </pc:picChg>
        <pc:picChg chg="add del mod">
          <ac:chgData name="Davidson, Jay" userId="c0a6d956-4ef8-476f-8d86-48df7f322429" providerId="ADAL" clId="{7972A73D-F1CB-4F27-A5D1-B908291BE0E8}" dt="2024-08-02T16:30:26.721" v="1597" actId="478"/>
          <ac:picMkLst>
            <pc:docMk/>
            <pc:sldMk cId="3951377248" sldId="1082"/>
            <ac:picMk id="13" creationId="{86743B09-576B-69E9-B8DA-99ADC3D3ED6C}"/>
          </ac:picMkLst>
        </pc:picChg>
        <pc:picChg chg="add del mod">
          <ac:chgData name="Davidson, Jay" userId="c0a6d956-4ef8-476f-8d86-48df7f322429" providerId="ADAL" clId="{7972A73D-F1CB-4F27-A5D1-B908291BE0E8}" dt="2024-08-02T16:30:27.386" v="1598" actId="478"/>
          <ac:picMkLst>
            <pc:docMk/>
            <pc:sldMk cId="3951377248" sldId="1082"/>
            <ac:picMk id="14" creationId="{A326BF13-F6AC-8954-7E74-3FE4535A6658}"/>
          </ac:picMkLst>
        </pc:picChg>
        <pc:picChg chg="add del mod">
          <ac:chgData name="Davidson, Jay" userId="c0a6d956-4ef8-476f-8d86-48df7f322429" providerId="ADAL" clId="{7972A73D-F1CB-4F27-A5D1-B908291BE0E8}" dt="2024-08-02T16:30:54.461" v="1607" actId="478"/>
          <ac:picMkLst>
            <pc:docMk/>
            <pc:sldMk cId="3951377248" sldId="1082"/>
            <ac:picMk id="15" creationId="{E300F111-C628-51A3-5F22-BD664DDF48E7}"/>
          </ac:picMkLst>
        </pc:picChg>
        <pc:picChg chg="add del mod">
          <ac:chgData name="Davidson, Jay" userId="c0a6d956-4ef8-476f-8d86-48df7f322429" providerId="ADAL" clId="{7972A73D-F1CB-4F27-A5D1-B908291BE0E8}" dt="2024-08-02T16:30:54.915" v="1608" actId="478"/>
          <ac:picMkLst>
            <pc:docMk/>
            <pc:sldMk cId="3951377248" sldId="1082"/>
            <ac:picMk id="16" creationId="{377EB90D-4BE2-98C4-D54B-DC5FF7126AA6}"/>
          </ac:picMkLst>
        </pc:picChg>
        <pc:picChg chg="add mod modCrop">
          <ac:chgData name="Davidson, Jay" userId="c0a6d956-4ef8-476f-8d86-48df7f322429" providerId="ADAL" clId="{7972A73D-F1CB-4F27-A5D1-B908291BE0E8}" dt="2024-08-02T16:32:33.379" v="1635" actId="1076"/>
          <ac:picMkLst>
            <pc:docMk/>
            <pc:sldMk cId="3951377248" sldId="1082"/>
            <ac:picMk id="18" creationId="{C2815FE8-0E8D-46A8-1CED-3E1FC0BA505F}"/>
          </ac:picMkLst>
        </pc:picChg>
        <pc:picChg chg="add mod">
          <ac:chgData name="Davidson, Jay" userId="c0a6d956-4ef8-476f-8d86-48df7f322429" providerId="ADAL" clId="{7972A73D-F1CB-4F27-A5D1-B908291BE0E8}" dt="2024-08-02T16:32:33.379" v="1635" actId="1076"/>
          <ac:picMkLst>
            <pc:docMk/>
            <pc:sldMk cId="3951377248" sldId="1082"/>
            <ac:picMk id="20" creationId="{BC380B20-C152-8012-8557-53FFFBDBBAA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14364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98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14364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fld id="{63766ED2-6F59-4590-8700-8F8DDEBE8A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844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14364" y="0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44788" y="530225"/>
            <a:ext cx="3538537" cy="2654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2812" y="3361611"/>
            <a:ext cx="7222490" cy="318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14364" y="6721583"/>
            <a:ext cx="3912182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pPr>
              <a:defRPr/>
            </a:pPr>
            <a:fld id="{6FAB8044-7A71-4582-83B8-1C3F3FED2A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419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618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876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564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031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B8044-7A71-4582-83B8-1C3F3FED2A10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96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83" name="Rectangle 15"/>
          <p:cNvSpPr>
            <a:spLocks noGrp="1" noChangeArrowheads="1"/>
          </p:cNvSpPr>
          <p:nvPr userDrawn="1">
            <p:ph type="ctrTitle"/>
          </p:nvPr>
        </p:nvSpPr>
        <p:spPr>
          <a:xfrm>
            <a:off x="685800" y="15748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936138-291B-4854-7215-D579EA9CF5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59" y="114639"/>
            <a:ext cx="1027278" cy="313320"/>
          </a:xfrm>
          <a:prstGeom prst="rect">
            <a:avLst/>
          </a:prstGeom>
        </p:spPr>
      </p:pic>
      <p:pic>
        <p:nvPicPr>
          <p:cNvPr id="6" name="Picture 5" descr="A logo with a globe and a letter f&#10;&#10;Description automatically generated">
            <a:extLst>
              <a:ext uri="{FF2B5EF4-FFF2-40B4-BE49-F238E27FC236}">
                <a16:creationId xmlns:a16="http://schemas.microsoft.com/office/drawing/2014/main" id="{71F1CCE2-F88E-E428-A882-A82B7FB085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8" y="114639"/>
            <a:ext cx="725840" cy="31332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0292CBA9-9118-7514-43DE-693F879A63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65" y="114639"/>
            <a:ext cx="1579935" cy="313320"/>
          </a:xfrm>
          <a:prstGeom prst="rect">
            <a:avLst/>
          </a:prstGeom>
        </p:spPr>
      </p:pic>
      <p:pic>
        <p:nvPicPr>
          <p:cNvPr id="9" name="Picture 8" descr="A black background with pink and grey letters&#10;&#10;Description automatically generated">
            <a:extLst>
              <a:ext uri="{FF2B5EF4-FFF2-40B4-BE49-F238E27FC236}">
                <a16:creationId xmlns:a16="http://schemas.microsoft.com/office/drawing/2014/main" id="{130183E0-54D6-9BC0-8E80-D7AC2E4D281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72" y="114639"/>
            <a:ext cx="1251828" cy="313320"/>
          </a:xfrm>
          <a:prstGeom prst="rect">
            <a:avLst/>
          </a:prstGeom>
        </p:spPr>
      </p:pic>
      <p:pic>
        <p:nvPicPr>
          <p:cNvPr id="10" name="Picture 9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D77113C5-A0AB-0203-A1F2-6D07F320017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99" y="114639"/>
            <a:ext cx="973801" cy="3133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C4A59C-B269-213A-06AE-F90A93987CE1}"/>
              </a:ext>
            </a:extLst>
          </p:cNvPr>
          <p:cNvSpPr txBox="1"/>
          <p:nvPr userDrawn="1"/>
        </p:nvSpPr>
        <p:spPr>
          <a:xfrm>
            <a:off x="2615511" y="40466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dirty="0"/>
              <a:t>Center for Advanced Research in Forensic Science</a:t>
            </a:r>
          </a:p>
          <a:p>
            <a:pPr algn="ctr"/>
            <a:r>
              <a:rPr lang="en-US" sz="800" b="1" i="0" dirty="0"/>
              <a:t>ForensicResearch.org</a:t>
            </a:r>
          </a:p>
        </p:txBody>
      </p:sp>
    </p:spTree>
    <p:extLst>
      <p:ext uri="{BB962C8B-B14F-4D97-AF65-F5344CB8AC3E}">
        <p14:creationId xmlns:p14="http://schemas.microsoft.com/office/powerpoint/2010/main" val="7864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1AB0E-4CD6-433D-B484-0091D61DB0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6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4063"/>
            <a:ext cx="6781800" cy="8382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6DBB-C80B-4F34-9221-33F32B79C2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726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C240D-193F-4834-85A3-C686ED9FF5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149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31837"/>
            <a:ext cx="7239000" cy="838200"/>
          </a:xfrm>
          <a:prstGeom prst="rect">
            <a:avLst/>
          </a:prstGeom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9EF9-0CF5-469D-9511-47D216CDD3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58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0A06-3C9A-4DB0-8F43-5B434F76D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32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19768-BB2F-43AE-93A5-D4DDDA184D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16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CE7E4-21D4-4E7F-A45D-8E0E712E0D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972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19800" cy="547688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2148-27DA-4DF6-9601-F20ABD3B96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53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D01DB-D9E9-463D-8A53-02F26FDD3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8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86000"/>
            <a:ext cx="3008313" cy="3840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7D14A-97C5-4CF8-A903-6348BE1F26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4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806D3-A9C5-4971-BEE0-C2729EC55F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66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6781800" cy="8382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488972"/>
            <a:ext cx="457200" cy="36902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593F8-85CA-4789-B91F-4C5A048271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7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 userDrawn="1">
            <p:ph type="dt" sz="half" idx="2"/>
          </p:nvPr>
        </p:nvSpPr>
        <p:spPr bwMode="auto">
          <a:xfrm>
            <a:off x="0" y="6553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32549" name="Rectangle 5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1371600" y="6553200"/>
            <a:ext cx="716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3" name="Rectangle 18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927345F9-95E4-D045-99CE-914EEDF1E829}"/>
              </a:ext>
            </a:extLst>
          </p:cNvPr>
          <p:cNvSpPr txBox="1">
            <a:spLocks/>
          </p:cNvSpPr>
          <p:nvPr userDrawn="1"/>
        </p:nvSpPr>
        <p:spPr>
          <a:xfrm>
            <a:off x="8647042" y="6521086"/>
            <a:ext cx="457200" cy="3690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75862148-27DA-4DF6-9601-F20ABD3B965C}" type="slidenum">
              <a:rPr lang="en-US" altLang="en-US" sz="1600" smtClean="0"/>
              <a:pPr>
                <a:defRPr/>
              </a:pPr>
              <a:t>‹#›</a:t>
            </a:fld>
            <a:endParaRPr lang="en-US" alt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466D3A-58D8-EACC-3017-070543C41D8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59" y="114639"/>
            <a:ext cx="1027278" cy="31332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D8E9A3A-0E88-AB32-D1AA-91418338B52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65" y="114639"/>
            <a:ext cx="1579935" cy="313320"/>
          </a:xfrm>
          <a:prstGeom prst="rect">
            <a:avLst/>
          </a:prstGeom>
        </p:spPr>
      </p:pic>
      <p:pic>
        <p:nvPicPr>
          <p:cNvPr id="4" name="Picture 3" descr="A black background with pink and grey letters&#10;&#10;Description automatically generated">
            <a:extLst>
              <a:ext uri="{FF2B5EF4-FFF2-40B4-BE49-F238E27FC236}">
                <a16:creationId xmlns:a16="http://schemas.microsoft.com/office/drawing/2014/main" id="{89AADBB5-D0E6-0072-C65D-EA5B3D6A8794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72" y="114639"/>
            <a:ext cx="1251828" cy="313320"/>
          </a:xfrm>
          <a:prstGeom prst="rect">
            <a:avLst/>
          </a:prstGeom>
        </p:spPr>
      </p:pic>
      <p:pic>
        <p:nvPicPr>
          <p:cNvPr id="6" name="Picture 5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D79CE3C1-0128-5763-40CF-E22999FF97D0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99" y="114639"/>
            <a:ext cx="973801" cy="313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B1F882-A9DC-C2A3-B710-6B6F4F48F89F}"/>
              </a:ext>
            </a:extLst>
          </p:cNvPr>
          <p:cNvSpPr txBox="1"/>
          <p:nvPr userDrawn="1"/>
        </p:nvSpPr>
        <p:spPr>
          <a:xfrm>
            <a:off x="2615511" y="40466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dirty="0"/>
              <a:t>Center for Advanced Research in Forensic Science</a:t>
            </a:r>
          </a:p>
          <a:p>
            <a:pPr algn="ctr"/>
            <a:r>
              <a:rPr lang="en-US" sz="800" b="1" i="0" dirty="0"/>
              <a:t>ForensicResearch.org</a:t>
            </a:r>
          </a:p>
        </p:txBody>
      </p:sp>
      <p:pic>
        <p:nvPicPr>
          <p:cNvPr id="10" name="Picture 9" descr="A logo with a globe and a letter f&#10;&#10;Description automatically generated">
            <a:extLst>
              <a:ext uri="{FF2B5EF4-FFF2-40B4-BE49-F238E27FC236}">
                <a16:creationId xmlns:a16="http://schemas.microsoft.com/office/drawing/2014/main" id="{4A7742E8-30E6-0488-46FD-312E1637A44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8" y="114639"/>
            <a:ext cx="725840" cy="313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5" r:id="rId9"/>
    <p:sldLayoutId id="2147484226" r:id="rId10"/>
    <p:sldLayoutId id="2147484227" r:id="rId11"/>
    <p:sldLayoutId id="2147484228" r:id="rId12"/>
    <p:sldLayoutId id="214748422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accent4">
              <a:lumMod val="75000"/>
              <a:lumOff val="25000"/>
            </a:schemeClr>
          </a:solidFill>
          <a:effectLst>
            <a:reflection blurRad="63500" stA="30000" endPos="30000" dist="50800" dir="5400000" sy="-100000" algn="bl" rotWithShape="0"/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66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9A10D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charset="0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B54D6-0A9E-30F8-95A2-3B6D60DDD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1728456"/>
          </a:xfrm>
        </p:spPr>
        <p:txBody>
          <a:bodyPr>
            <a:noAutofit/>
          </a:bodyPr>
          <a:lstStyle/>
          <a:p>
            <a:pPr algn="ctr"/>
            <a:br>
              <a:rPr lang="en-US" sz="2400" dirty="0"/>
            </a:br>
            <a:r>
              <a:rPr lang="en-US" sz="2400" dirty="0"/>
              <a:t>Short </a:t>
            </a:r>
            <a:r>
              <a:rPr lang="en-US" sz="2200" dirty="0"/>
              <a:t>Title: GC-MS Uncertainty</a:t>
            </a:r>
            <a:br>
              <a:rPr lang="en-US" sz="2400" dirty="0"/>
            </a:br>
            <a:r>
              <a:rPr lang="en-US" sz="2400" dirty="0"/>
              <a:t>PI: J. Tyler Davidson</a:t>
            </a:r>
            <a:br>
              <a:rPr lang="en-US" sz="2400" dirty="0"/>
            </a:br>
            <a:r>
              <a:rPr lang="en-US" sz="2400" dirty="0"/>
              <a:t>Sam Houston State University</a:t>
            </a:r>
            <a:br>
              <a:rPr lang="en-US" sz="2400" dirty="0"/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    Assessing the uncertainty of GC-MS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chromatographic peak area: </a:t>
            </a:r>
            <a:br>
              <a:rPr lang="en-US" sz="2400" dirty="0">
                <a:solidFill>
                  <a:schemeClr val="tx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    </a:t>
            </a:r>
            <a:r>
              <a:rPr lang="en-US" sz="2400" dirty="0">
                <a:cs typeface="Times New Roman" panose="02020603050405020304" pitchFamily="18" charset="0"/>
              </a:rPr>
              <a:t>Collaboration with IAB Members (CBP and FBI)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34A1BDE-122F-2519-66E7-4DA6449BA7CD}"/>
              </a:ext>
            </a:extLst>
          </p:cNvPr>
          <p:cNvSpPr txBox="1">
            <a:spLocks/>
          </p:cNvSpPr>
          <p:nvPr/>
        </p:nvSpPr>
        <p:spPr>
          <a:xfrm>
            <a:off x="0" y="4800600"/>
            <a:ext cx="9144000" cy="1066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9A10D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22885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68605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14325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60045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i="0" kern="0" dirty="0">
                <a:cs typeface="Times New Roman" panose="02020603050405020304" pitchFamily="18" charset="0"/>
              </a:rPr>
              <a:t>Student Participants: Emma K. Hardwick</a:t>
            </a:r>
          </a:p>
        </p:txBody>
      </p:sp>
    </p:spTree>
    <p:extLst>
      <p:ext uri="{BB962C8B-B14F-4D97-AF65-F5344CB8AC3E}">
        <p14:creationId xmlns:p14="http://schemas.microsoft.com/office/powerpoint/2010/main" val="3349143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781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Planned Publications/Presentations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1DE58E2-79B2-346B-C6CB-8FF76B1D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400" dirty="0"/>
              <a:t>American Academy of Forensic Sciences (AAFS)</a:t>
            </a:r>
          </a:p>
          <a:p>
            <a:pPr lvl="1"/>
            <a:r>
              <a:rPr lang="en-US" sz="2000" dirty="0"/>
              <a:t>CARFS reception in 2025</a:t>
            </a:r>
          </a:p>
          <a:p>
            <a:pPr lvl="1"/>
            <a:r>
              <a:rPr lang="en-US" sz="2000" dirty="0"/>
              <a:t>Conference presentation in 2026</a:t>
            </a:r>
          </a:p>
          <a:p>
            <a:r>
              <a:rPr lang="en-US" sz="2400" dirty="0"/>
              <a:t>Peer-reviewed manuscript</a:t>
            </a:r>
          </a:p>
        </p:txBody>
      </p:sp>
    </p:spTree>
    <p:extLst>
      <p:ext uri="{BB962C8B-B14F-4D97-AF65-F5344CB8AC3E}">
        <p14:creationId xmlns:p14="http://schemas.microsoft.com/office/powerpoint/2010/main" val="213769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781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Questions?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1DE58E2-79B2-346B-C6CB-8FF76B1D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400" dirty="0"/>
              <a:t>IAB member questions?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Our questions for IAB members</a:t>
            </a:r>
          </a:p>
          <a:p>
            <a:pPr lvl="1"/>
            <a:r>
              <a:rPr lang="en-US" sz="2000" dirty="0"/>
              <a:t>Feedback on the expanded uncertainty tool?</a:t>
            </a:r>
          </a:p>
          <a:p>
            <a:pPr lvl="1"/>
            <a:r>
              <a:rPr lang="en-US" sz="2000" dirty="0"/>
              <a:t>Additional information beyond agency, data, and analyst?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717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781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IAB Member Involvement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1DE58E2-79B2-346B-C6CB-8FF76B1D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2000" dirty="0"/>
              <a:t>FBI - Marc LeBeau</a:t>
            </a:r>
          </a:p>
          <a:p>
            <a:r>
              <a:rPr lang="en-US" sz="2000" dirty="0"/>
              <a:t>CBP - Jonathan McGrath, Patricia Hawes, Tom Schoch</a:t>
            </a:r>
            <a:endParaRPr lang="en-US" sz="1800" dirty="0"/>
          </a:p>
          <a:p>
            <a:r>
              <a:rPr lang="en-US" sz="2000" dirty="0"/>
              <a:t>LLNL - Audrey Williams</a:t>
            </a:r>
          </a:p>
          <a:p>
            <a:r>
              <a:rPr lang="en-US" sz="2000" dirty="0"/>
              <a:t>Teams Meetings:</a:t>
            </a:r>
          </a:p>
          <a:p>
            <a:pPr lvl="1"/>
            <a:r>
              <a:rPr lang="en-US" sz="1800" dirty="0"/>
              <a:t>March 12</a:t>
            </a:r>
            <a:r>
              <a:rPr lang="en-US" sz="1800" baseline="30000" dirty="0"/>
              <a:t>th</a:t>
            </a:r>
            <a:r>
              <a:rPr lang="en-US" sz="1800" dirty="0"/>
              <a:t>, May 29</a:t>
            </a:r>
            <a:r>
              <a:rPr lang="en-US" sz="1800" baseline="30000" dirty="0"/>
              <a:t>th</a:t>
            </a:r>
            <a:r>
              <a:rPr lang="en-US" sz="1800" dirty="0"/>
              <a:t>, June 24</a:t>
            </a:r>
            <a:r>
              <a:rPr lang="en-US" sz="1800" baseline="30000" dirty="0"/>
              <a:t>th</a:t>
            </a:r>
            <a:endParaRPr lang="en-US" sz="1800" dirty="0"/>
          </a:p>
          <a:p>
            <a:r>
              <a:rPr lang="en-US" sz="2000" dirty="0"/>
              <a:t>Email Correspondence:</a:t>
            </a:r>
          </a:p>
          <a:p>
            <a:pPr lvl="1"/>
            <a:r>
              <a:rPr lang="en-US" sz="1800" dirty="0"/>
              <a:t>May 31</a:t>
            </a:r>
            <a:r>
              <a:rPr lang="en-US" sz="1800" baseline="30000" dirty="0"/>
              <a:t>st </a:t>
            </a:r>
            <a:r>
              <a:rPr lang="en-US" sz="1800" dirty="0"/>
              <a:t>(CBP requests Tom Schoch), June 24</a:t>
            </a:r>
            <a:r>
              <a:rPr lang="en-US" sz="1800" baseline="30000" dirty="0"/>
              <a:t>th</a:t>
            </a:r>
            <a:r>
              <a:rPr lang="en-US" sz="1800" dirty="0"/>
              <a:t> (proposal and summary of progress to date sent to Audrey Williams and Tom Schoch)</a:t>
            </a:r>
          </a:p>
          <a:p>
            <a:r>
              <a:rPr lang="en-US" sz="2000" dirty="0"/>
              <a:t>Input:</a:t>
            </a:r>
          </a:p>
          <a:p>
            <a:pPr lvl="1"/>
            <a:r>
              <a:rPr lang="en-US" sz="1800" dirty="0"/>
              <a:t>Inclusion of retention time uncertainty</a:t>
            </a:r>
          </a:p>
          <a:p>
            <a:pPr lvl="1"/>
            <a:r>
              <a:rPr lang="en-US" sz="1800" dirty="0"/>
              <a:t>Addition of metabolites (4-ANPP &amp; 6-MAM)</a:t>
            </a:r>
          </a:p>
          <a:p>
            <a:pPr lvl="1"/>
            <a:r>
              <a:rPr lang="en-US" sz="1800" dirty="0"/>
              <a:t>Removal of </a:t>
            </a:r>
            <a:r>
              <a:rPr lang="en-US" sz="1800" dirty="0" err="1"/>
              <a:t>splitless</a:t>
            </a:r>
            <a:r>
              <a:rPr lang="en-US" sz="1800" dirty="0"/>
              <a:t> component and only using two concentrations</a:t>
            </a:r>
          </a:p>
          <a:p>
            <a:pPr lvl="1"/>
            <a:r>
              <a:rPr lang="en-US" sz="1800" dirty="0"/>
              <a:t>Incorporation of LLNL in update meetings</a:t>
            </a:r>
          </a:p>
          <a:p>
            <a:pPr lvl="1"/>
            <a:r>
              <a:rPr lang="en-US" sz="1800" dirty="0"/>
              <a:t>Consider the effect of different integrators as a sub-study</a:t>
            </a:r>
          </a:p>
          <a:p>
            <a:pPr lvl="1"/>
            <a:endParaRPr lang="en-US" sz="1800" dirty="0"/>
          </a:p>
        </p:txBody>
      </p:sp>
      <p:pic>
        <p:nvPicPr>
          <p:cNvPr id="4" name="Picture 4" descr="Seal &amp; Motto — FBI">
            <a:extLst>
              <a:ext uri="{FF2B5EF4-FFF2-40B4-BE49-F238E27FC236}">
                <a16:creationId xmlns:a16="http://schemas.microsoft.com/office/drawing/2014/main" id="{C1B19CB0-5834-050D-9FE4-2245BD0CE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762000"/>
            <a:ext cx="11049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U.S. Customs and Border Protection | Securing America's Borders">
            <a:extLst>
              <a:ext uri="{FF2B5EF4-FFF2-40B4-BE49-F238E27FC236}">
                <a16:creationId xmlns:a16="http://schemas.microsoft.com/office/drawing/2014/main" id="{3E1EB05A-694B-9C55-5E21-8D2A27260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5240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EMBER SPOTLIGHT | Lawrence Livermore National Laboratory – MDS-Rely">
            <a:extLst>
              <a:ext uri="{FF2B5EF4-FFF2-40B4-BE49-F238E27FC236}">
                <a16:creationId xmlns:a16="http://schemas.microsoft.com/office/drawing/2014/main" id="{27340D92-FA9A-0A19-46A8-F1DFA862E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315184"/>
            <a:ext cx="2057400" cy="79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80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781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IAB Research Need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1DE58E2-79B2-346B-C6CB-8FF76B1D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000" i="1" dirty="0"/>
              <a:t>Understanding the Uncertainty Associated with the Peak Area of a GC-MS Chromatographic Peak</a:t>
            </a:r>
          </a:p>
          <a:p>
            <a:pPr marL="0" indent="0">
              <a:buNone/>
            </a:pPr>
            <a:endParaRPr lang="en-US" sz="2000" i="1" dirty="0"/>
          </a:p>
          <a:p>
            <a:r>
              <a:rPr lang="en-US" sz="2000" dirty="0"/>
              <a:t>Gas chromatography-mass spectrometry (GC-MS)</a:t>
            </a:r>
          </a:p>
          <a:p>
            <a:pPr lvl="1"/>
            <a:r>
              <a:rPr lang="en-US" sz="1800" dirty="0"/>
              <a:t>Widely used analytical technique (qualitative/quantitative)</a:t>
            </a:r>
          </a:p>
          <a:p>
            <a:r>
              <a:rPr lang="en-US" sz="2000" dirty="0"/>
              <a:t>Forensic science</a:t>
            </a:r>
          </a:p>
          <a:p>
            <a:pPr lvl="1"/>
            <a:r>
              <a:rPr lang="en-US" sz="1800" dirty="0"/>
              <a:t>Impact of incorrect analytical determinations</a:t>
            </a:r>
          </a:p>
          <a:p>
            <a:pPr lvl="1"/>
            <a:r>
              <a:rPr lang="en-US" sz="1800" dirty="0"/>
              <a:t>Critical to understand uncertainty – assessment and communication are difficult</a:t>
            </a:r>
          </a:p>
          <a:p>
            <a:r>
              <a:rPr lang="en-US" sz="2000" dirty="0"/>
              <a:t>GC-MS uncertainty of measurement</a:t>
            </a:r>
          </a:p>
          <a:p>
            <a:pPr lvl="1"/>
            <a:r>
              <a:rPr lang="en-US" sz="1800" dirty="0"/>
              <a:t>Retention time, ion abundance, and peak area</a:t>
            </a:r>
          </a:p>
          <a:p>
            <a:r>
              <a:rPr lang="en-US" sz="2000" dirty="0"/>
              <a:t>Goal - assess the sources of uncertainty and their corresponding magnitudes on GC-MS chromatographic peak area</a:t>
            </a:r>
          </a:p>
          <a:p>
            <a:endParaRPr lang="en-US" sz="24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012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Updated Reference Mixture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	</a:t>
            </a:r>
            <a:endParaRPr lang="en-US" baseline="30000" dirty="0">
              <a:effectLst/>
            </a:endParaRPr>
          </a:p>
        </p:txBody>
      </p:sp>
      <p:sp>
        <p:nvSpPr>
          <p:cNvPr id="4" name="Content Placeholder 14">
            <a:extLst>
              <a:ext uri="{FF2B5EF4-FFF2-40B4-BE49-F238E27FC236}">
                <a16:creationId xmlns:a16="http://schemas.microsoft.com/office/drawing/2014/main" id="{8F5FCA9B-FF3C-1A5B-2522-6B3D8DC56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5029200"/>
          </a:xfrm>
        </p:spPr>
        <p:txBody>
          <a:bodyPr/>
          <a:lstStyle/>
          <a:p>
            <a:r>
              <a:rPr lang="en-US" sz="1800" dirty="0"/>
              <a:t>Range of molecular weights and polarities</a:t>
            </a:r>
          </a:p>
          <a:p>
            <a:r>
              <a:rPr lang="en-US" sz="1800" dirty="0"/>
              <a:t>Required to assess uncertainty based on physiochemical properties</a:t>
            </a:r>
          </a:p>
          <a:p>
            <a:r>
              <a:rPr lang="en-US" sz="1800" dirty="0"/>
              <a:t>Initial proposed composition based on the 2022 NFLIS-Drug annual report</a:t>
            </a:r>
          </a:p>
          <a:p>
            <a:r>
              <a:rPr lang="en-US" sz="1800" dirty="0"/>
              <a:t>Modified to meet specific interests of the IAB members</a:t>
            </a:r>
          </a:p>
          <a:p>
            <a:r>
              <a:rPr lang="en-US" sz="1800" dirty="0"/>
              <a:t>Concentrations:</a:t>
            </a:r>
          </a:p>
          <a:p>
            <a:pPr lvl="1"/>
            <a:r>
              <a:rPr lang="en-US" sz="1600" dirty="0"/>
              <a:t>Low – PCP (12.5 ppm), fentanyl (25 ppm), MDMA, </a:t>
            </a:r>
            <a:r>
              <a:rPr lang="en-US" sz="1600" dirty="0" err="1"/>
              <a:t>pentylone</a:t>
            </a:r>
            <a:r>
              <a:rPr lang="en-US" sz="1600" dirty="0"/>
              <a:t>, cocaine, 4-ANPP, xylazine (50 ppm), everything else 250 ppm</a:t>
            </a:r>
          </a:p>
          <a:p>
            <a:pPr lvl="1"/>
            <a:r>
              <a:rPr lang="en-US" sz="1600" dirty="0"/>
              <a:t>High – PCP (12.5 ppm), fentanyl (50 ppm), everything else 500 ppm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3EE0B31-C889-0E06-229C-D86671EF083E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4225110"/>
          <a:ext cx="6096000" cy="251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179656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335591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62763000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Analytical reference mixture composition</a:t>
                      </a:r>
                      <a:endParaRPr lang="en-US" sz="1050" kern="100" dirty="0">
                        <a:solidFill>
                          <a:srgbClr val="FFFFFF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370944"/>
                  </a:ext>
                </a:extLst>
              </a:tr>
              <a:tr h="291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Middle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58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Amphetamine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Xylazine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6-MAM</a:t>
                      </a:r>
                      <a:endParaRPr lang="en-US" sz="120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119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Methamphetamine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Cocaine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Heroin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353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  <a:latin typeface="+mn-lt"/>
                        </a:rPr>
                        <a:t>MDMA</a:t>
                      </a:r>
                      <a:endParaRPr lang="en-US" sz="12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Codeine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Fentanyl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631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</a:rPr>
                        <a:t>Pentylone</a:t>
                      </a:r>
                      <a:endParaRPr lang="en-US" sz="12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4-ANPP</a:t>
                      </a:r>
                      <a:endParaRPr lang="en-US" sz="120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  <a:latin typeface="+mn-lt"/>
                        </a:rPr>
                        <a:t>Clonazepam</a:t>
                      </a:r>
                      <a:endParaRPr lang="en-US" sz="12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390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∆9-THC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Bromazolam</a:t>
                      </a:r>
                      <a:endParaRPr lang="en-US" sz="12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810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40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Updated Experimental Design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	</a:t>
            </a:r>
            <a:endParaRPr lang="en-US" baseline="30000" dirty="0">
              <a:effectLst/>
            </a:endParaRPr>
          </a:p>
        </p:txBody>
      </p:sp>
      <p:sp>
        <p:nvSpPr>
          <p:cNvPr id="4" name="Content Placeholder 14">
            <a:extLst>
              <a:ext uri="{FF2B5EF4-FFF2-40B4-BE49-F238E27FC236}">
                <a16:creationId xmlns:a16="http://schemas.microsoft.com/office/drawing/2014/main" id="{8F5FCA9B-FF3C-1A5B-2522-6B3D8DC56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/>
          <a:lstStyle/>
          <a:p>
            <a:r>
              <a:rPr lang="en-US" sz="1800" dirty="0"/>
              <a:t>Assessed variables</a:t>
            </a:r>
          </a:p>
          <a:p>
            <a:pPr lvl="1"/>
            <a:r>
              <a:rPr lang="en-US" sz="1600" strike="sngStrike" dirty="0">
                <a:solidFill>
                  <a:srgbClr val="FF0000"/>
                </a:solidFill>
              </a:rPr>
              <a:t>Injection type – 10:1 split vs. </a:t>
            </a:r>
            <a:r>
              <a:rPr lang="en-US" sz="1600" strike="sngStrike" dirty="0" err="1">
                <a:solidFill>
                  <a:srgbClr val="FF0000"/>
                </a:solidFill>
              </a:rPr>
              <a:t>splitless</a:t>
            </a:r>
            <a:r>
              <a:rPr lang="en-US" sz="1600" dirty="0">
                <a:solidFill>
                  <a:srgbClr val="FF0000"/>
                </a:solidFill>
              </a:rPr>
              <a:t> (15:1)</a:t>
            </a:r>
          </a:p>
          <a:p>
            <a:pPr lvl="1"/>
            <a:r>
              <a:rPr lang="en-US" sz="1600" dirty="0"/>
              <a:t>Concentration – </a:t>
            </a:r>
            <a:r>
              <a:rPr lang="en-US" sz="1600" dirty="0">
                <a:solidFill>
                  <a:srgbClr val="FF0000"/>
                </a:solidFill>
              </a:rPr>
              <a:t>low vs. high</a:t>
            </a:r>
          </a:p>
          <a:p>
            <a:pPr lvl="1"/>
            <a:r>
              <a:rPr lang="en-US" sz="1600" dirty="0"/>
              <a:t>Elution time – early-, middle-, late-elution</a:t>
            </a:r>
          </a:p>
          <a:p>
            <a:pPr lvl="1"/>
            <a:r>
              <a:rPr lang="en-US" sz="1600" dirty="0"/>
              <a:t>Instrument usage – based on the number of injections</a:t>
            </a:r>
          </a:p>
          <a:p>
            <a:pPr lvl="1"/>
            <a:r>
              <a:rPr lang="en-US" sz="1600" dirty="0"/>
              <a:t>Instrument – 2021, 2014, 2009</a:t>
            </a:r>
          </a:p>
          <a:p>
            <a:r>
              <a:rPr lang="en-US" sz="1800" dirty="0"/>
              <a:t>Completed GC-MS maintenance overhaul to establish baseline conditions</a:t>
            </a:r>
          </a:p>
          <a:p>
            <a:pPr lvl="1"/>
            <a:r>
              <a:rPr lang="en-US" sz="1600" dirty="0"/>
              <a:t>Cleaned EI source</a:t>
            </a:r>
          </a:p>
          <a:p>
            <a:pPr lvl="1"/>
            <a:r>
              <a:rPr lang="en-US" sz="1600" dirty="0"/>
              <a:t>Filaments</a:t>
            </a:r>
          </a:p>
          <a:p>
            <a:pPr lvl="1"/>
            <a:r>
              <a:rPr lang="en-US" sz="1600" dirty="0"/>
              <a:t>DB-5MS column </a:t>
            </a:r>
          </a:p>
          <a:p>
            <a:pPr lvl="1"/>
            <a:r>
              <a:rPr lang="en-US" sz="1600" dirty="0"/>
              <a:t>Gold seal </a:t>
            </a:r>
          </a:p>
          <a:p>
            <a:pPr lvl="1"/>
            <a:r>
              <a:rPr lang="en-US" sz="1600" dirty="0"/>
              <a:t>Inlet liners </a:t>
            </a:r>
          </a:p>
          <a:p>
            <a:pPr lvl="1"/>
            <a:r>
              <a:rPr lang="en-US" sz="1600" dirty="0"/>
              <a:t>Septa</a:t>
            </a:r>
          </a:p>
          <a:p>
            <a:r>
              <a:rPr lang="en-US" sz="1800" dirty="0"/>
              <a:t>Routine maintenance schedule for commonly replaced consumables</a:t>
            </a:r>
          </a:p>
          <a:p>
            <a:pPr lvl="1"/>
            <a:r>
              <a:rPr lang="en-US" sz="1600" dirty="0"/>
              <a:t>Septum – weekly</a:t>
            </a:r>
          </a:p>
          <a:p>
            <a:pPr lvl="1"/>
            <a:r>
              <a:rPr lang="en-US" sz="1600" dirty="0"/>
              <a:t>Inlet liner + O-ring – monthly</a:t>
            </a:r>
          </a:p>
          <a:p>
            <a:pPr lvl="1"/>
            <a:r>
              <a:rPr lang="en-US" sz="1600" dirty="0"/>
              <a:t>Syringe – every 3 months</a:t>
            </a:r>
          </a:p>
        </p:txBody>
      </p:sp>
    </p:spTree>
    <p:extLst>
      <p:ext uri="{BB962C8B-B14F-4D97-AF65-F5344CB8AC3E}">
        <p14:creationId xmlns:p14="http://schemas.microsoft.com/office/powerpoint/2010/main" val="352601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Progress Update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	</a:t>
            </a:r>
            <a:endParaRPr lang="en-US" baseline="30000" dirty="0">
              <a:effectLst/>
            </a:endParaRPr>
          </a:p>
        </p:txBody>
      </p:sp>
      <p:sp>
        <p:nvSpPr>
          <p:cNvPr id="4" name="Content Placeholder 14">
            <a:extLst>
              <a:ext uri="{FF2B5EF4-FFF2-40B4-BE49-F238E27FC236}">
                <a16:creationId xmlns:a16="http://schemas.microsoft.com/office/drawing/2014/main" id="{8F5FCA9B-FF3C-1A5B-2522-6B3D8DC56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</p:spPr>
        <p:txBody>
          <a:bodyPr/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Optimized chromatographic separation of target analytes (19.5 mins)</a:t>
            </a:r>
          </a:p>
          <a:p>
            <a:r>
              <a:rPr lang="en-US" sz="1800" dirty="0"/>
              <a:t>Amphetamine, methamphetamine, and MDMA basic extraction</a:t>
            </a:r>
          </a:p>
          <a:p>
            <a:r>
              <a:rPr lang="en-US" sz="1800" dirty="0"/>
              <a:t>Standardized </a:t>
            </a:r>
            <a:r>
              <a:rPr lang="en-US" sz="1800" dirty="0" err="1"/>
              <a:t>ChemStation</a:t>
            </a:r>
            <a:r>
              <a:rPr lang="en-US" sz="1800" dirty="0"/>
              <a:t> integrator parameters for automated integration</a:t>
            </a:r>
          </a:p>
          <a:p>
            <a:r>
              <a:rPr lang="en-US" sz="1800" dirty="0"/>
              <a:t>Calculated expanded uncertainty of measurement </a:t>
            </a:r>
          </a:p>
          <a:p>
            <a:pPr lvl="1"/>
            <a:r>
              <a:rPr lang="en-US" sz="1400" dirty="0"/>
              <a:t>2σ – 2 x %RSD of replicate measurements (approximates a 95% CI)</a:t>
            </a:r>
          </a:p>
          <a:p>
            <a:pPr lvl="1"/>
            <a:r>
              <a:rPr lang="en-US" sz="1400" dirty="0"/>
              <a:t>Within-day, within-week, within-month</a:t>
            </a:r>
          </a:p>
          <a:p>
            <a:r>
              <a:rPr lang="en-US" sz="1800" dirty="0"/>
              <a:t>5 replicates per day x 2 concentrations x 3 instruments</a:t>
            </a:r>
          </a:p>
          <a:p>
            <a:r>
              <a:rPr lang="en-US" sz="1800" dirty="0"/>
              <a:t>Completed 8 days, 5 weeks, 1 month of data collection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95EB66-9A32-E1C6-139A-52EC1464D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17" y="1462088"/>
            <a:ext cx="6740166" cy="234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39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Initial Expanded Uncertainty Results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endParaRPr lang="en-US" baseline="30000" dirty="0">
              <a:effectLst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815FE8-0E8D-46A8-1CED-3E1FC0BA50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33"/>
          <a:stretch/>
        </p:blipFill>
        <p:spPr>
          <a:xfrm>
            <a:off x="304800" y="1462088"/>
            <a:ext cx="5404351" cy="25682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380B20-C152-8012-8557-53FFFBDBB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82" y="4168744"/>
            <a:ext cx="5417869" cy="2667000"/>
          </a:xfrm>
          <a:prstGeom prst="rect">
            <a:avLst/>
          </a:prstGeom>
        </p:spPr>
      </p:pic>
      <p:sp>
        <p:nvSpPr>
          <p:cNvPr id="21" name="Content Placeholder 14">
            <a:extLst>
              <a:ext uri="{FF2B5EF4-FFF2-40B4-BE49-F238E27FC236}">
                <a16:creationId xmlns:a16="http://schemas.microsoft.com/office/drawing/2014/main" id="{AA78BBE2-101C-238D-0BB4-A310026C9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00" y="1462088"/>
            <a:ext cx="3228883" cy="5319712"/>
          </a:xfrm>
        </p:spPr>
        <p:txBody>
          <a:bodyPr/>
          <a:lstStyle/>
          <a:p>
            <a:r>
              <a:rPr lang="en-US" sz="2000" dirty="0"/>
              <a:t>Within-day (n=8)</a:t>
            </a:r>
          </a:p>
          <a:p>
            <a:r>
              <a:rPr lang="en-US" sz="2000" dirty="0"/>
              <a:t>S</a:t>
            </a:r>
            <a:r>
              <a:rPr lang="en-US" sz="2000" baseline="-25000" dirty="0"/>
              <a:t>pooled</a:t>
            </a:r>
            <a:r>
              <a:rPr lang="en-US" sz="2000" dirty="0"/>
              <a:t> = pooled 2*%RSD (i.e., ~95%CI)</a:t>
            </a:r>
          </a:p>
          <a:p>
            <a:r>
              <a:rPr lang="en-US" sz="2000" dirty="0"/>
              <a:t>Variables:</a:t>
            </a:r>
          </a:p>
          <a:p>
            <a:pPr lvl="1"/>
            <a:r>
              <a:rPr lang="en-US" sz="2000" dirty="0"/>
              <a:t>Instrument</a:t>
            </a:r>
          </a:p>
          <a:p>
            <a:pPr lvl="1"/>
            <a:r>
              <a:rPr lang="en-US" sz="2000" dirty="0"/>
              <a:t>Concentration</a:t>
            </a:r>
          </a:p>
          <a:p>
            <a:pPr lvl="1"/>
            <a:r>
              <a:rPr lang="en-US" sz="2000" dirty="0"/>
              <a:t>Elution</a:t>
            </a:r>
          </a:p>
          <a:p>
            <a:pPr lvl="1"/>
            <a:r>
              <a:rPr lang="en-US" sz="2000" dirty="0"/>
              <a:t>Injections (TBD)</a:t>
            </a:r>
          </a:p>
          <a:p>
            <a:r>
              <a:rPr lang="en-US" sz="2000" dirty="0"/>
              <a:t>PA – Instrument, Concentration, Elution(?)</a:t>
            </a:r>
          </a:p>
          <a:p>
            <a:r>
              <a:rPr lang="en-US" sz="2000" dirty="0"/>
              <a:t>RPA &gt; PA</a:t>
            </a:r>
          </a:p>
          <a:p>
            <a:r>
              <a:rPr lang="en-US" sz="2000" dirty="0"/>
              <a:t>RRT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≈ RT</a:t>
            </a:r>
            <a:endParaRPr lang="en-US" sz="2000" dirty="0">
              <a:effectLst/>
              <a:ea typeface="Calibri" panose="020F0502020204030204" pitchFamily="34" charset="0"/>
            </a:endParaRPr>
          </a:p>
          <a:p>
            <a:r>
              <a:rPr lang="en-US" sz="2000" dirty="0"/>
              <a:t>Repeated for w/in week and w/in month</a:t>
            </a:r>
          </a:p>
        </p:txBody>
      </p:sp>
    </p:spTree>
    <p:extLst>
      <p:ext uri="{BB962C8B-B14F-4D97-AF65-F5344CB8AC3E}">
        <p14:creationId xmlns:p14="http://schemas.microsoft.com/office/powerpoint/2010/main" val="395137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Expanded Uncertainty Tool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	</a:t>
            </a:r>
            <a:endParaRPr lang="en-US" baseline="30000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87DC39-9CF0-059B-4CED-E7242418A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62088"/>
            <a:ext cx="8750348" cy="41005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C888E4-4356-8BAF-88B9-25B3D1BAB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6" y="2563641"/>
            <a:ext cx="8358390" cy="3352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1CE804-D78E-0400-A888-C6FEC461B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14" y="3014816"/>
            <a:ext cx="3972827" cy="36290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A4AA14-ACC3-2D47-33B6-D271F6A0A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583" y="3014815"/>
            <a:ext cx="3967649" cy="36290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C5833F-50FF-43B1-BD44-E390641CD07C}"/>
              </a:ext>
            </a:extLst>
          </p:cNvPr>
          <p:cNvSpPr/>
          <p:nvPr/>
        </p:nvSpPr>
        <p:spPr bwMode="auto">
          <a:xfrm>
            <a:off x="269544" y="1578318"/>
            <a:ext cx="1477322" cy="31837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85287E-6740-AB22-B6AE-68E833844D9C}"/>
              </a:ext>
            </a:extLst>
          </p:cNvPr>
          <p:cNvSpPr/>
          <p:nvPr/>
        </p:nvSpPr>
        <p:spPr bwMode="auto">
          <a:xfrm>
            <a:off x="2196152" y="1591966"/>
            <a:ext cx="3352800" cy="86008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18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781800" cy="5476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Challenges Encountered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1DE58E2-79B2-346B-C6CB-8FF76B1D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400" dirty="0"/>
              <a:t>Budget issues</a:t>
            </a:r>
          </a:p>
          <a:p>
            <a:pPr lvl="1"/>
            <a:r>
              <a:rPr lang="en-US" sz="2000" dirty="0"/>
              <a:t>Funds have not been received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Resolution</a:t>
            </a:r>
            <a:r>
              <a:rPr lang="en-US" sz="2000" dirty="0"/>
              <a:t> - progress to date has been completed using internal funds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400" dirty="0"/>
              <a:t>Technical issues</a:t>
            </a:r>
          </a:p>
          <a:p>
            <a:pPr lvl="1"/>
            <a:r>
              <a:rPr lang="en-US" sz="2000" dirty="0"/>
              <a:t>Slightly behind projected timeline due to financial delays and impacts to university access (i.e., Hurricane Beryl)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Resolution</a:t>
            </a:r>
            <a:r>
              <a:rPr lang="en-US" sz="2000" dirty="0"/>
              <a:t> – plenty of time to collect sufficient data to address the research question</a:t>
            </a:r>
          </a:p>
          <a:p>
            <a:pPr lvl="1"/>
            <a:endParaRPr lang="en-US" sz="2000" dirty="0"/>
          </a:p>
          <a:p>
            <a:r>
              <a:rPr lang="en-US" sz="2400" dirty="0"/>
              <a:t>Will there be any protection of IP related to this effort? If so, describe the IP</a:t>
            </a:r>
          </a:p>
          <a:p>
            <a:pPr lvl="1"/>
            <a:r>
              <a:rPr lang="en-US" sz="2000" dirty="0"/>
              <a:t>Not applicable</a:t>
            </a:r>
          </a:p>
        </p:txBody>
      </p:sp>
    </p:spTree>
    <p:extLst>
      <p:ext uri="{BB962C8B-B14F-4D97-AF65-F5344CB8AC3E}">
        <p14:creationId xmlns:p14="http://schemas.microsoft.com/office/powerpoint/2010/main" val="1563497074"/>
      </p:ext>
    </p:extLst>
  </p:cSld>
  <p:clrMapOvr>
    <a:masterClrMapping/>
  </p:clrMapOvr>
</p:sld>
</file>

<file path=ppt/theme/theme1.xml><?xml version="1.0" encoding="utf-8"?>
<a:theme xmlns:a="http://schemas.openxmlformats.org/drawingml/2006/main" name="Lightbar">
  <a:themeElements>
    <a:clrScheme name="Lightbar 1">
      <a:dk1>
        <a:srgbClr val="000000"/>
      </a:dk1>
      <a:lt1>
        <a:srgbClr val="B3D1F0"/>
      </a:lt1>
      <a:dk2>
        <a:srgbClr val="1822CD"/>
      </a:dk2>
      <a:lt2>
        <a:srgbClr val="000000"/>
      </a:lt2>
      <a:accent1>
        <a:srgbClr val="3568C7"/>
      </a:accent1>
      <a:accent2>
        <a:srgbClr val="F06157"/>
      </a:accent2>
      <a:accent3>
        <a:srgbClr val="D6E5F6"/>
      </a:accent3>
      <a:accent4>
        <a:srgbClr val="000000"/>
      </a:accent4>
      <a:accent5>
        <a:srgbClr val="AEB9E0"/>
      </a:accent5>
      <a:accent6>
        <a:srgbClr val="D9574E"/>
      </a:accent6>
      <a:hlink>
        <a:srgbClr val="FF9218"/>
      </a:hlink>
      <a:folHlink>
        <a:srgbClr val="CCCCCC"/>
      </a:folHlink>
    </a:clrScheme>
    <a:fontScheme name="Lightba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ightbar 1">
        <a:dk1>
          <a:srgbClr val="000000"/>
        </a:dk1>
        <a:lt1>
          <a:srgbClr val="B3D1F0"/>
        </a:lt1>
        <a:dk2>
          <a:srgbClr val="1822CD"/>
        </a:dk2>
        <a:lt2>
          <a:srgbClr val="000000"/>
        </a:lt2>
        <a:accent1>
          <a:srgbClr val="3568C7"/>
        </a:accent1>
        <a:accent2>
          <a:srgbClr val="F06157"/>
        </a:accent2>
        <a:accent3>
          <a:srgbClr val="D6E5F6"/>
        </a:accent3>
        <a:accent4>
          <a:srgbClr val="000000"/>
        </a:accent4>
        <a:accent5>
          <a:srgbClr val="AEB9E0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2">
        <a:dk1>
          <a:srgbClr val="000000"/>
        </a:dk1>
        <a:lt1>
          <a:srgbClr val="DCD1EB"/>
        </a:lt1>
        <a:dk2>
          <a:srgbClr val="6C18B0"/>
        </a:dk2>
        <a:lt2>
          <a:srgbClr val="000000"/>
        </a:lt2>
        <a:accent1>
          <a:srgbClr val="9968CC"/>
        </a:accent1>
        <a:accent2>
          <a:srgbClr val="FFAF18"/>
        </a:accent2>
        <a:accent3>
          <a:srgbClr val="EBE5F3"/>
        </a:accent3>
        <a:accent4>
          <a:srgbClr val="000000"/>
        </a:accent4>
        <a:accent5>
          <a:srgbClr val="CAB9E2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3">
        <a:dk1>
          <a:srgbClr val="000000"/>
        </a:dk1>
        <a:lt1>
          <a:srgbClr val="EECAE1"/>
        </a:lt1>
        <a:dk2>
          <a:srgbClr val="DC54AD"/>
        </a:dk2>
        <a:lt2>
          <a:srgbClr val="000000"/>
        </a:lt2>
        <a:accent1>
          <a:srgbClr val="DC359C"/>
        </a:accent1>
        <a:accent2>
          <a:srgbClr val="FFAF18"/>
        </a:accent2>
        <a:accent3>
          <a:srgbClr val="F5E1EE"/>
        </a:accent3>
        <a:accent4>
          <a:srgbClr val="000000"/>
        </a:accent4>
        <a:accent5>
          <a:srgbClr val="EBAECB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4">
        <a:dk1>
          <a:srgbClr val="000000"/>
        </a:dk1>
        <a:lt1>
          <a:srgbClr val="D7E6C5"/>
        </a:lt1>
        <a:dk2>
          <a:srgbClr val="2F8B20"/>
        </a:dk2>
        <a:lt2>
          <a:srgbClr val="000000"/>
        </a:lt2>
        <a:accent1>
          <a:srgbClr val="7ABA05"/>
        </a:accent1>
        <a:accent2>
          <a:srgbClr val="FFAF18"/>
        </a:accent2>
        <a:accent3>
          <a:srgbClr val="E8F0DF"/>
        </a:accent3>
        <a:accent4>
          <a:srgbClr val="000000"/>
        </a:accent4>
        <a:accent5>
          <a:srgbClr val="BED9AA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5">
        <a:dk1>
          <a:srgbClr val="000000"/>
        </a:dk1>
        <a:lt1>
          <a:srgbClr val="F8D1A8"/>
        </a:lt1>
        <a:dk2>
          <a:srgbClr val="FF9218"/>
        </a:dk2>
        <a:lt2>
          <a:srgbClr val="000000"/>
        </a:lt2>
        <a:accent1>
          <a:srgbClr val="FFAF18"/>
        </a:accent1>
        <a:accent2>
          <a:srgbClr val="F06157"/>
        </a:accent2>
        <a:accent3>
          <a:srgbClr val="FBE5D1"/>
        </a:accent3>
        <a:accent4>
          <a:srgbClr val="000000"/>
        </a:accent4>
        <a:accent5>
          <a:srgbClr val="FFD4AB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6">
        <a:dk1>
          <a:srgbClr val="000000"/>
        </a:dk1>
        <a:lt1>
          <a:srgbClr val="CCCCCC"/>
        </a:lt1>
        <a:dk2>
          <a:srgbClr val="555555"/>
        </a:dk2>
        <a:lt2>
          <a:srgbClr val="000000"/>
        </a:lt2>
        <a:accent1>
          <a:srgbClr val="AAAAAA"/>
        </a:accent1>
        <a:accent2>
          <a:srgbClr val="888888"/>
        </a:accent2>
        <a:accent3>
          <a:srgbClr val="E2E2E2"/>
        </a:accent3>
        <a:accent4>
          <a:srgbClr val="000000"/>
        </a:accent4>
        <a:accent5>
          <a:srgbClr val="D2D2D2"/>
        </a:accent5>
        <a:accent6>
          <a:srgbClr val="7B7B7B"/>
        </a:accent6>
        <a:hlink>
          <a:srgbClr val="333333"/>
        </a:hlink>
        <a:folHlink>
          <a:srgbClr val="8888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X:Templates:Presentations:Designs:Lightbar</Template>
  <TotalTime>75059</TotalTime>
  <Words>703</Words>
  <Application>Microsoft Office PowerPoint</Application>
  <PresentationFormat>On-screen Show (4:3)</PresentationFormat>
  <Paragraphs>128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Lightbar</vt:lpstr>
      <vt:lpstr> Short Title: GC-MS Uncertainty PI: J. Tyler Davidson Sam Houston State University      Assessing the uncertainty of GC-MS  chromatographic peak area:       Collaboration with IAB Members (CBP and FBI)</vt:lpstr>
      <vt:lpstr>IAB Member Involvement</vt:lpstr>
      <vt:lpstr>IAB Research Need</vt:lpstr>
      <vt:lpstr>Updated Reference Mixture   </vt:lpstr>
      <vt:lpstr>Updated Experimental Design   </vt:lpstr>
      <vt:lpstr>Progress Update   </vt:lpstr>
      <vt:lpstr>Initial Expanded Uncertainty Results  </vt:lpstr>
      <vt:lpstr>Expanded Uncertainty Tool   </vt:lpstr>
      <vt:lpstr>Challenges Encountered</vt:lpstr>
      <vt:lpstr>Planned Publications/Presentations</vt:lpstr>
      <vt:lpstr>Questions?</vt:lpstr>
    </vt:vector>
  </TitlesOfParts>
  <Company>Department of Chemistry and Biochemistry, FIU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Anamary Tarifa</dc:creator>
  <cp:lastModifiedBy>Davidson, Jay</cp:lastModifiedBy>
  <cp:revision>3411</cp:revision>
  <cp:lastPrinted>2013-08-21T13:41:56Z</cp:lastPrinted>
  <dcterms:created xsi:type="dcterms:W3CDTF">2007-09-12T00:58:20Z</dcterms:created>
  <dcterms:modified xsi:type="dcterms:W3CDTF">2024-08-02T21:05:21Z</dcterms:modified>
</cp:coreProperties>
</file>